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73" r:id="rId3"/>
    <p:sldId id="274" r:id="rId4"/>
    <p:sldId id="275" r:id="rId5"/>
    <p:sldId id="27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B2C6E-F304-4D88-BFC9-298B3B238089}" v="378" dt="2023-04-25T13:53:11.069"/>
    <p1510:client id="{5FD7B659-E050-40B4-AECF-9D4C9E5052A2}" v="814" dt="2023-04-25T18:34:39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BC60F-0120-4B21-9F59-491213400059}" type="datetimeFigureOut"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DA548-B3B9-44D4-B940-E094A5DC19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22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DA548-B3B9-44D4-B940-E094A5DC1986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34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DA548-B3B9-44D4-B940-E094A5DC1986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17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DA548-B3B9-44D4-B940-E094A5DC1986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7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DA548-B3B9-44D4-B940-E094A5DC1986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1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DA548-B3B9-44D4-B940-E094A5DC1986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8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eklyfifty.com/2013/06/row-of-house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B254254-1164-51D0-75CD-A8EE0087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551" r="19884" b="184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cs typeface="Calibri Light"/>
              </a:rPr>
              <a:t>Property Shark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cs typeface="Calibri"/>
              </a:rPr>
              <a:t>                             -Shriya Veluru</a:t>
            </a:r>
          </a:p>
          <a:p>
            <a:pPr algn="l"/>
            <a:r>
              <a:rPr lang="en-US" sz="2000" dirty="0">
                <a:cs typeface="Calibri"/>
              </a:rPr>
              <a:t>                               Mounika Koduri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E17EA-7B15-70D2-C2E9-ECCAF01972F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CA58-5544-D0A9-9675-AD180F7C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a typeface="Calibri Light"/>
                <a:cs typeface="Calibri Light"/>
              </a:rPr>
              <a:t>OWNER SEARCH</a:t>
            </a:r>
            <a:endParaRPr lang="en-US" sz="3200">
              <a:ea typeface="Calibri Light"/>
              <a:cs typeface="Calibri Light"/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42A093D-776A-4249-2618-DE4F209A4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204" y="1346303"/>
            <a:ext cx="9023590" cy="5371434"/>
          </a:xfrm>
        </p:spPr>
      </p:pic>
    </p:spTree>
    <p:extLst>
      <p:ext uri="{BB962C8B-B14F-4D97-AF65-F5344CB8AC3E}">
        <p14:creationId xmlns:p14="http://schemas.microsoft.com/office/powerpoint/2010/main" val="188549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B32C-8BFB-713B-EF99-9AEDA5D6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a typeface="Calibri Light"/>
                <a:cs typeface="Calibri Light"/>
              </a:rPr>
              <a:t>TENANT SEARCH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16D54C-453C-0F45-E969-7BF828628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398" y="1370883"/>
            <a:ext cx="8765493" cy="5223950"/>
          </a:xfrm>
        </p:spPr>
      </p:pic>
    </p:spTree>
    <p:extLst>
      <p:ext uri="{BB962C8B-B14F-4D97-AF65-F5344CB8AC3E}">
        <p14:creationId xmlns:p14="http://schemas.microsoft.com/office/powerpoint/2010/main" val="403071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760C-B611-7270-6E2F-143F7D67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a typeface="Calibri Light"/>
                <a:cs typeface="Calibri Light"/>
              </a:rPr>
              <a:t>TO UPDATE TENANT PROFILE:</a:t>
            </a:r>
          </a:p>
        </p:txBody>
      </p:sp>
      <p:pic>
        <p:nvPicPr>
          <p:cNvPr id="4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E9D3C94-80D1-A960-093A-BD14A2834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237" y="1530657"/>
            <a:ext cx="8851525" cy="5273112"/>
          </a:xfrm>
        </p:spPr>
      </p:pic>
    </p:spTree>
    <p:extLst>
      <p:ext uri="{BB962C8B-B14F-4D97-AF65-F5344CB8AC3E}">
        <p14:creationId xmlns:p14="http://schemas.microsoft.com/office/powerpoint/2010/main" val="29722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264F-6486-726F-12B6-050A1DC0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a typeface="Calibri Light"/>
                <a:cs typeface="Calibri Light"/>
              </a:rPr>
              <a:t>TO CREATE A POST BY OWNER:</a:t>
            </a:r>
            <a:endParaRPr lang="en-US" sz="3200">
              <a:ea typeface="Calibri Light"/>
              <a:cs typeface="Calibri Light"/>
            </a:endParaRPr>
          </a:p>
        </p:txBody>
      </p:sp>
      <p:pic>
        <p:nvPicPr>
          <p:cNvPr id="1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229C61-3EE9-25BA-6DA4-C43F399A4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727" y="1420045"/>
            <a:ext cx="9882546" cy="4941273"/>
          </a:xfrm>
        </p:spPr>
      </p:pic>
    </p:spTree>
    <p:extLst>
      <p:ext uri="{BB962C8B-B14F-4D97-AF65-F5344CB8AC3E}">
        <p14:creationId xmlns:p14="http://schemas.microsoft.com/office/powerpoint/2010/main" val="293532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9834-E94A-4D89-5D6C-EAAE87D5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OWNER POSTS: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7A914C-875B-68B1-8886-8A5999B1D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656" y="1346303"/>
            <a:ext cx="8912977" cy="5297692"/>
          </a:xfrm>
        </p:spPr>
      </p:pic>
    </p:spTree>
    <p:extLst>
      <p:ext uri="{BB962C8B-B14F-4D97-AF65-F5344CB8AC3E}">
        <p14:creationId xmlns:p14="http://schemas.microsoft.com/office/powerpoint/2010/main" val="179873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D7AF-27C2-CCD2-47A2-D410403D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a typeface="Calibri Light"/>
                <a:cs typeface="Calibri Light"/>
              </a:rPr>
              <a:t>ADDING PREFERENCES</a:t>
            </a:r>
            <a:endParaRPr lang="en-US" sz="3600">
              <a:ea typeface="Calibri Light"/>
              <a:cs typeface="Calibri Light"/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F59294-198B-EBC6-9CFD-387C0968F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882" y="1469206"/>
            <a:ext cx="8458235" cy="5039596"/>
          </a:xfrm>
        </p:spPr>
      </p:pic>
    </p:spTree>
    <p:extLst>
      <p:ext uri="{BB962C8B-B14F-4D97-AF65-F5344CB8AC3E}">
        <p14:creationId xmlns:p14="http://schemas.microsoft.com/office/powerpoint/2010/main" val="2244741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B801A-1BC3-579D-B4CD-F9998FA0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CODE SNIPPETS:</a:t>
            </a:r>
            <a:endParaRPr lang="en-US" sz="40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A72267-525D-6A92-B141-1C7FF804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Calibri"/>
                <a:cs typeface="Calibri"/>
              </a:rPr>
              <a:t>OWNER SEARCH</a:t>
            </a:r>
          </a:p>
          <a:p>
            <a:r>
              <a:rPr lang="en-US" sz="2000" dirty="0">
                <a:ea typeface="Calibri"/>
                <a:cs typeface="Calibri"/>
              </a:rPr>
              <a:t>VALIDATION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16FACEE-CFBD-1E0E-A938-E4180CB84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837"/>
          <a:stretch/>
        </p:blipFill>
        <p:spPr>
          <a:xfrm>
            <a:off x="4645020" y="1538522"/>
            <a:ext cx="6718939" cy="45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CF7B-7B62-A97C-2016-0EAB1E23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a typeface="Calibri Light"/>
                <a:cs typeface="Calibri Light"/>
              </a:rPr>
              <a:t>SUBMITTING A POST TO THE DB: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E92E699-8DA1-885B-3FF5-C7AA81248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559" y="1360676"/>
            <a:ext cx="8540881" cy="5126253"/>
          </a:xfrm>
        </p:spPr>
      </p:pic>
    </p:spTree>
    <p:extLst>
      <p:ext uri="{BB962C8B-B14F-4D97-AF65-F5344CB8AC3E}">
        <p14:creationId xmlns:p14="http://schemas.microsoft.com/office/powerpoint/2010/main" val="24677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87C7-85CA-5EDE-0D39-D4EFC407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OWNER PREFERENCE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41106F8-D9E0-55A1-83F9-CC4BDA17C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7518" y="1586304"/>
            <a:ext cx="8516964" cy="4920388"/>
          </a:xfrm>
        </p:spPr>
      </p:pic>
    </p:spTree>
    <p:extLst>
      <p:ext uri="{BB962C8B-B14F-4D97-AF65-F5344CB8AC3E}">
        <p14:creationId xmlns:p14="http://schemas.microsoft.com/office/powerpoint/2010/main" val="3251532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BE92-8F94-70C2-AC90-8C82E6C9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UPDATING TENANT DETAILS: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63433CA-12D0-755D-EF85-94918A451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7667" y="1489829"/>
            <a:ext cx="8243750" cy="4945439"/>
          </a:xfrm>
        </p:spPr>
      </p:pic>
    </p:spTree>
    <p:extLst>
      <p:ext uri="{BB962C8B-B14F-4D97-AF65-F5344CB8AC3E}">
        <p14:creationId xmlns:p14="http://schemas.microsoft.com/office/powerpoint/2010/main" val="141298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Shark in the water">
            <a:extLst>
              <a:ext uri="{FF2B5EF4-FFF2-40B4-BE49-F238E27FC236}">
                <a16:creationId xmlns:a16="http://schemas.microsoft.com/office/drawing/2014/main" id="{D90E1B7A-2DF2-3539-3B21-7958611AE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03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7AA9A-E3E3-C50C-16C6-3C74DF6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Property Shark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43C5E-6025-9CA7-C69A-11659BA4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libri Light"/>
                <a:cs typeface="Calibri"/>
              </a:rPr>
              <a:t>Property shark is a web application where tenants and owners meet and they have varied options to choose from. </a:t>
            </a: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  <a:latin typeface="Calibri Light"/>
                <a:cs typeface="Calibri"/>
              </a:rPr>
              <a:t>Owners would be able to post their listings and the tenants would be able to choose the apartments according to their requirements and budget.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41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0EE6-84BD-62DF-923E-208523E5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 SAVE TENANT PREFERENCE: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4C8826C-A11E-A7C6-3E9C-86A7632D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64283"/>
            <a:ext cx="10515600" cy="3674022"/>
          </a:xfrm>
        </p:spPr>
      </p:pic>
    </p:spTree>
    <p:extLst>
      <p:ext uri="{BB962C8B-B14F-4D97-AF65-F5344CB8AC3E}">
        <p14:creationId xmlns:p14="http://schemas.microsoft.com/office/powerpoint/2010/main" val="2787961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Magnifying glass on clear background">
            <a:extLst>
              <a:ext uri="{FF2B5EF4-FFF2-40B4-BE49-F238E27FC236}">
                <a16:creationId xmlns:a16="http://schemas.microsoft.com/office/drawing/2014/main" id="{DC4D329E-5E4A-6EE2-68DB-24F78842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F454E-6C19-F3E5-B039-477CD353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7426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ight modern kitchen">
            <a:extLst>
              <a:ext uri="{FF2B5EF4-FFF2-40B4-BE49-F238E27FC236}">
                <a16:creationId xmlns:a16="http://schemas.microsoft.com/office/drawing/2014/main" id="{D4625B7E-A4D7-8639-C5F7-A7E053F6A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77DD6-8CC6-9ABB-3910-749E776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27778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023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46B0B8C7-DD5D-0DB4-484C-DD0B4693C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08406-3F8E-5466-99C3-6D19AE24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cs typeface="Calibri Light"/>
              </a:rPr>
              <a:t>REQUIREMENTS</a:t>
            </a:r>
            <a:endParaRPr lang="en-US" sz="5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D4D3-313A-83D7-3BD1-24FD5E0C8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Calibri Light"/>
                <a:cs typeface="Calibri"/>
              </a:rPr>
              <a:t>On the index page, the user would have to choose if they want to register or login. </a:t>
            </a:r>
          </a:p>
          <a:p>
            <a:r>
              <a:rPr lang="en-US" sz="2000">
                <a:latin typeface="Calibri Light"/>
                <a:cs typeface="Calibri"/>
              </a:rPr>
              <a:t>Being able to add listings as an owner in the specified locality.</a:t>
            </a:r>
          </a:p>
          <a:p>
            <a:r>
              <a:rPr lang="en-US" sz="2000">
                <a:latin typeface="Calibri Light"/>
                <a:cs typeface="Calibri"/>
              </a:rPr>
              <a:t>Being able to search for properties based on the tenants priorities.</a:t>
            </a:r>
          </a:p>
          <a:p>
            <a:r>
              <a:rPr lang="en-US" sz="2000">
                <a:latin typeface="Calibri Light"/>
                <a:cs typeface="Calibri"/>
              </a:rPr>
              <a:t>The tenants should be able to save the preferences or later delete them.</a:t>
            </a:r>
          </a:p>
          <a:p>
            <a:pPr marL="0" indent="0">
              <a:buNone/>
            </a:pPr>
            <a:endParaRPr lang="en-US" sz="2000"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054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E1ADE-9BF5-0775-5235-B070B7BAE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>
                <a:cs typeface="Calibri Light"/>
              </a:rPr>
              <a:t>KEY DESIGN FEATURES</a:t>
            </a:r>
            <a:endParaRPr lang="en-US" sz="34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829DE-8D70-513F-137B-5AF560412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cs typeface="Calibri"/>
              </a:rPr>
              <a:t>Session </a:t>
            </a:r>
          </a:p>
          <a:p>
            <a:pPr marL="0" indent="0">
              <a:buNone/>
            </a:pPr>
            <a:r>
              <a:rPr lang="en-US" sz="1800">
                <a:cs typeface="Calibri"/>
              </a:rPr>
              <a:t>    </a:t>
            </a:r>
            <a:r>
              <a:rPr lang="en-US" sz="1800">
                <a:latin typeface="Calibri Light"/>
                <a:cs typeface="Calibri"/>
              </a:rPr>
              <a:t>A session will be kept for the user based on the username and password when they login.</a:t>
            </a:r>
          </a:p>
          <a:p>
            <a:pPr marL="0" indent="0">
              <a:buNone/>
            </a:pPr>
            <a:r>
              <a:rPr lang="en-US" sz="1800">
                <a:latin typeface="Calibri Light"/>
                <a:cs typeface="Calibri"/>
              </a:rPr>
              <a:t>       Only when the user logs off of the website will the session come to an end. </a:t>
            </a:r>
          </a:p>
          <a:p>
            <a:pPr marL="457200" indent="-457200"/>
            <a:r>
              <a:rPr lang="en-US" sz="1800">
                <a:cs typeface="Calibri"/>
              </a:rPr>
              <a:t>UI</a:t>
            </a:r>
          </a:p>
          <a:p>
            <a:pPr marL="0" indent="0">
              <a:buNone/>
            </a:pPr>
            <a:r>
              <a:rPr lang="en-US" sz="1800">
                <a:cs typeface="Calibri"/>
              </a:rPr>
              <a:t>      </a:t>
            </a:r>
            <a:r>
              <a:rPr lang="en-US" sz="1800">
                <a:latin typeface="Calibri Light"/>
                <a:cs typeface="Calibri"/>
              </a:rPr>
              <a:t>The options that the tenants have to search and save according to their preferences. </a:t>
            </a:r>
          </a:p>
          <a:p>
            <a:pPr marL="0" indent="0">
              <a:buNone/>
            </a:pPr>
            <a:r>
              <a:rPr lang="en-US" sz="1800">
                <a:latin typeface="Calibri Light"/>
                <a:cs typeface="Calibri"/>
              </a:rPr>
              <a:t>          Owner being able to post all his advertisements and being able to see the requests from the tenants.</a:t>
            </a:r>
          </a:p>
          <a:p>
            <a:pPr marL="285750" indent="-285750"/>
            <a:endParaRPr lang="en-US" sz="1800">
              <a:latin typeface="Calibri Light"/>
              <a:cs typeface="Calibri"/>
            </a:endParaRPr>
          </a:p>
          <a:p>
            <a:pPr marL="0" indent="0">
              <a:buNone/>
            </a:pPr>
            <a:endParaRPr lang="en-US" sz="1800">
              <a:latin typeface="Calibri Light"/>
              <a:cs typeface="Calibri"/>
            </a:endParaRP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pic>
        <p:nvPicPr>
          <p:cNvPr id="42" name="Picture 41" descr="Exclamation mark on a yellow background">
            <a:extLst>
              <a:ext uri="{FF2B5EF4-FFF2-40B4-BE49-F238E27FC236}">
                <a16:creationId xmlns:a16="http://schemas.microsoft.com/office/drawing/2014/main" id="{C00B3A2B-7691-0DF3-9A53-2C1F11955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4" r="5825" b="4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92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4" descr="A close up view of a track and field lane in the dark">
            <a:extLst>
              <a:ext uri="{FF2B5EF4-FFF2-40B4-BE49-F238E27FC236}">
                <a16:creationId xmlns:a16="http://schemas.microsoft.com/office/drawing/2014/main" id="{5E5FDA7C-A8C9-D935-6C66-48063262D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05" r="-2" b="-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08EB6-0C47-F153-09FC-50610F42A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AGILE SCRUM METHODOLOGY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C895D3-D1F7-F2CC-BA0B-7526EE444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986" y="1671566"/>
            <a:ext cx="5170861" cy="40720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cs typeface="Calibri"/>
              </a:rPr>
              <a:t>Develop in Sprints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Review after each sprint.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Update accordingly.</a:t>
            </a:r>
          </a:p>
        </p:txBody>
      </p:sp>
    </p:spTree>
    <p:extLst>
      <p:ext uri="{BB962C8B-B14F-4D97-AF65-F5344CB8AC3E}">
        <p14:creationId xmlns:p14="http://schemas.microsoft.com/office/powerpoint/2010/main" val="3891337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C0F1-CEC4-5A25-CBA0-85E63FCE9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USER INTERFACE:</a:t>
            </a:r>
            <a:endParaRPr lang="en-US" dirty="0"/>
          </a:p>
        </p:txBody>
      </p:sp>
      <p:pic>
        <p:nvPicPr>
          <p:cNvPr id="7" name="Picture 7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35A9259B-93CC-1CAD-03A8-75A9C4BA7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883" y="1825625"/>
            <a:ext cx="9870234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78845F-DC02-224B-F02C-D9E38D46EFF2}"/>
              </a:ext>
            </a:extLst>
          </p:cNvPr>
          <p:cNvSpPr txBox="1"/>
          <p:nvPr/>
        </p:nvSpPr>
        <p:spPr>
          <a:xfrm>
            <a:off x="1127760" y="1325880"/>
            <a:ext cx="23469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THE INDEX 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4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409C-EE04-B6F2-A6DF-79016DC7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456565"/>
            <a:ext cx="10515600" cy="736283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   </a:t>
            </a:r>
            <a:endParaRPr lang="en-US" dirty="0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8B571C8-F682-7A46-F89F-963138E67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356" y="1406280"/>
            <a:ext cx="8620886" cy="517069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23AFD-A6A0-20B3-3FBE-B02BF5B6F9AC}"/>
              </a:ext>
            </a:extLst>
          </p:cNvPr>
          <p:cNvSpPr txBox="1"/>
          <p:nvPr/>
        </p:nvSpPr>
        <p:spPr>
          <a:xfrm>
            <a:off x="1630680" y="929640"/>
            <a:ext cx="26212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THE LOGIN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5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F1C0-D5BC-0DF2-243F-4C22D56A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a typeface="Calibri Light"/>
                <a:cs typeface="Calibri Light"/>
              </a:rPr>
              <a:t>AFTER LOGING INTO THE ACCOUNT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AF0D1F-1C49-AD63-8213-3AE07AE40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365" y="1334012"/>
            <a:ext cx="8937557" cy="5334563"/>
          </a:xfrm>
        </p:spPr>
      </p:pic>
    </p:spTree>
    <p:extLst>
      <p:ext uri="{BB962C8B-B14F-4D97-AF65-F5344CB8AC3E}">
        <p14:creationId xmlns:p14="http://schemas.microsoft.com/office/powerpoint/2010/main" val="34297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7C97-7E14-BD20-FB20-5F70B56A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a typeface="Calibri Light"/>
                <a:cs typeface="Calibri Light"/>
              </a:rPr>
              <a:t>REGISTRATION</a:t>
            </a:r>
          </a:p>
        </p:txBody>
      </p:sp>
      <p:pic>
        <p:nvPicPr>
          <p:cNvPr id="4" name="Picture 4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5B0208F1-39E1-22E6-EE22-E50585184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495" y="1321722"/>
            <a:ext cx="8999009" cy="5359144"/>
          </a:xfrm>
        </p:spPr>
      </p:pic>
    </p:spTree>
    <p:extLst>
      <p:ext uri="{BB962C8B-B14F-4D97-AF65-F5344CB8AC3E}">
        <p14:creationId xmlns:p14="http://schemas.microsoft.com/office/powerpoint/2010/main" val="116493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Property Shark</vt:lpstr>
      <vt:lpstr>Property Shark</vt:lpstr>
      <vt:lpstr>REQUIREMENTS</vt:lpstr>
      <vt:lpstr>KEY DESIGN FEATURES</vt:lpstr>
      <vt:lpstr>AGILE SCRUM METHODOLOGY</vt:lpstr>
      <vt:lpstr>USER INTERFACE:</vt:lpstr>
      <vt:lpstr>   </vt:lpstr>
      <vt:lpstr>AFTER LOGING INTO THE ACCOUNT</vt:lpstr>
      <vt:lpstr>REGISTRATION</vt:lpstr>
      <vt:lpstr>OWNER SEARCH</vt:lpstr>
      <vt:lpstr>TENANT SEARCH</vt:lpstr>
      <vt:lpstr>TO UPDATE TENANT PROFILE:</vt:lpstr>
      <vt:lpstr>TO CREATE A POST BY OWNER:</vt:lpstr>
      <vt:lpstr>OWNER POSTS:</vt:lpstr>
      <vt:lpstr>ADDING PREFERENCES</vt:lpstr>
      <vt:lpstr>CODE SNIPPETS:</vt:lpstr>
      <vt:lpstr>SUBMITTING A POST TO THE DB:</vt:lpstr>
      <vt:lpstr>OWNER PREFERENCE</vt:lpstr>
      <vt:lpstr>UPDATING TENANT DETAILS:</vt:lpstr>
      <vt:lpstr>TO SAVE TENANT PREFERENCE: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261</cp:revision>
  <dcterms:created xsi:type="dcterms:W3CDTF">2023-04-24T23:57:19Z</dcterms:created>
  <dcterms:modified xsi:type="dcterms:W3CDTF">2023-04-25T20:27:57Z</dcterms:modified>
</cp:coreProperties>
</file>